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3"/>
  </p:notesMasterIdLst>
  <p:sldIdLst>
    <p:sldId id="266" r:id="rId2"/>
  </p:sldIdLst>
  <p:sldSz cx="7775575" cy="10907713"/>
  <p:notesSz cx="6735763" cy="9866313"/>
  <p:defaultTextStyle>
    <a:defPPr>
      <a:defRPr lang="ja-JP"/>
    </a:defPPr>
    <a:lvl1pPr marL="0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35">
          <p15:clr>
            <a:srgbClr val="A4A3A4"/>
          </p15:clr>
        </p15:guide>
        <p15:guide id="2" pos="244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663300"/>
    <a:srgbClr val="FF6699"/>
    <a:srgbClr val="BA6089"/>
    <a:srgbClr val="E73990"/>
    <a:srgbClr val="C36992"/>
    <a:srgbClr val="FF85C2"/>
    <a:srgbClr val="FF99CC"/>
    <a:srgbClr val="A5002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01" autoAdjust="0"/>
    <p:restoredTop sz="94660"/>
  </p:normalViewPr>
  <p:slideViewPr>
    <p:cSldViewPr snapToGrid="0">
      <p:cViewPr>
        <p:scale>
          <a:sx n="100" d="100"/>
          <a:sy n="100" d="100"/>
        </p:scale>
        <p:origin x="984" y="-3576"/>
      </p:cViewPr>
      <p:guideLst>
        <p:guide orient="horz" pos="3435"/>
        <p:guide pos="24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18830" cy="495029"/>
          </a:xfrm>
          <a:prstGeom prst="rect">
            <a:avLst/>
          </a:prstGeom>
        </p:spPr>
        <p:txBody>
          <a:bodyPr vert="horz" lIns="90785" tIns="45392" rIns="90785" bIns="4539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6" y="1"/>
            <a:ext cx="2918830" cy="495029"/>
          </a:xfrm>
          <a:prstGeom prst="rect">
            <a:avLst/>
          </a:prstGeom>
        </p:spPr>
        <p:txBody>
          <a:bodyPr vert="horz" lIns="90785" tIns="45392" rIns="90785" bIns="45392" rtlCol="0"/>
          <a:lstStyle>
            <a:lvl1pPr algn="r">
              <a:defRPr sz="1200"/>
            </a:lvl1pPr>
          </a:lstStyle>
          <a:p>
            <a:fld id="{70F99883-74AE-4A2C-81B7-5B86A08198C0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81225" y="1231900"/>
            <a:ext cx="2373313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85" tIns="45392" rIns="90785" bIns="4539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785" tIns="45392" rIns="90785" bIns="4539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371287"/>
            <a:ext cx="2918830" cy="495028"/>
          </a:xfrm>
          <a:prstGeom prst="rect">
            <a:avLst/>
          </a:prstGeom>
        </p:spPr>
        <p:txBody>
          <a:bodyPr vert="horz" lIns="90785" tIns="45392" rIns="90785" bIns="4539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6" y="9371287"/>
            <a:ext cx="2918830" cy="495028"/>
          </a:xfrm>
          <a:prstGeom prst="rect">
            <a:avLst/>
          </a:prstGeom>
        </p:spPr>
        <p:txBody>
          <a:bodyPr vert="horz" lIns="90785" tIns="45392" rIns="90785" bIns="45392" rtlCol="0" anchor="b"/>
          <a:lstStyle>
            <a:lvl1pPr algn="r">
              <a:defRPr sz="1200"/>
            </a:lvl1pPr>
          </a:lstStyle>
          <a:p>
            <a:fld id="{ACD93CC5-A9B8-46A1-B8C3-70AA73E05D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022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3168" y="1785129"/>
            <a:ext cx="6609239" cy="3797500"/>
          </a:xfrm>
        </p:spPr>
        <p:txBody>
          <a:bodyPr anchor="b"/>
          <a:lstStyle>
            <a:lvl1pPr algn="ctr">
              <a:defRPr sz="510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947" y="5729075"/>
            <a:ext cx="5831681" cy="2633505"/>
          </a:xfrm>
        </p:spPr>
        <p:txBody>
          <a:bodyPr/>
          <a:lstStyle>
            <a:lvl1pPr marL="0" indent="0" algn="ctr">
              <a:buNone/>
              <a:defRPr sz="2041"/>
            </a:lvl1pPr>
            <a:lvl2pPr marL="388757" indent="0" algn="ctr">
              <a:buNone/>
              <a:defRPr sz="1701"/>
            </a:lvl2pPr>
            <a:lvl3pPr marL="777514" indent="0" algn="ctr">
              <a:buNone/>
              <a:defRPr sz="1531"/>
            </a:lvl3pPr>
            <a:lvl4pPr marL="1166271" indent="0" algn="ctr">
              <a:buNone/>
              <a:defRPr sz="1360"/>
            </a:lvl4pPr>
            <a:lvl5pPr marL="1555029" indent="0" algn="ctr">
              <a:buNone/>
              <a:defRPr sz="1360"/>
            </a:lvl5pPr>
            <a:lvl6pPr marL="1943786" indent="0" algn="ctr">
              <a:buNone/>
              <a:defRPr sz="1360"/>
            </a:lvl6pPr>
            <a:lvl7pPr marL="2332543" indent="0" algn="ctr">
              <a:buNone/>
              <a:defRPr sz="1360"/>
            </a:lvl7pPr>
            <a:lvl8pPr marL="2721300" indent="0" algn="ctr">
              <a:buNone/>
              <a:defRPr sz="1360"/>
            </a:lvl8pPr>
            <a:lvl9pPr marL="3110057" indent="0" algn="ctr">
              <a:buNone/>
              <a:defRPr sz="136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871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880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522" y="2719357"/>
            <a:ext cx="6706433" cy="4537305"/>
          </a:xfrm>
        </p:spPr>
        <p:txBody>
          <a:bodyPr anchor="b"/>
          <a:lstStyle>
            <a:lvl1pPr>
              <a:defRPr sz="510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522" y="7299586"/>
            <a:ext cx="6706433" cy="2386061"/>
          </a:xfrm>
        </p:spPr>
        <p:txBody>
          <a:bodyPr/>
          <a:lstStyle>
            <a:lvl1pPr marL="0" indent="0">
              <a:buNone/>
              <a:defRPr sz="2041">
                <a:solidFill>
                  <a:schemeClr val="tx1"/>
                </a:solidFill>
              </a:defRPr>
            </a:lvl1pPr>
            <a:lvl2pPr marL="38875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2pPr>
            <a:lvl3pPr marL="777514" indent="0">
              <a:buNone/>
              <a:defRPr sz="1531">
                <a:solidFill>
                  <a:schemeClr val="tx1">
                    <a:tint val="75000"/>
                  </a:schemeClr>
                </a:solidFill>
              </a:defRPr>
            </a:lvl3pPr>
            <a:lvl4pPr marL="1166271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5029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786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2543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13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10057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440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71" y="2903673"/>
            <a:ext cx="3304619" cy="69208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6385" y="2903673"/>
            <a:ext cx="3304619" cy="69208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215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580737"/>
            <a:ext cx="6706433" cy="210832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584" y="2673905"/>
            <a:ext cx="3289432" cy="1310440"/>
          </a:xfr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584" y="3984345"/>
            <a:ext cx="3289432" cy="586037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6385" y="2673905"/>
            <a:ext cx="3305632" cy="1310440"/>
          </a:xfr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6385" y="3984345"/>
            <a:ext cx="3305632" cy="586037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266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992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図 5" descr="背景パターン&#10;&#10;低い精度で自動的に生成された説明">
            <a:extLst>
              <a:ext uri="{FF2B5EF4-FFF2-40B4-BE49-F238E27FC236}">
                <a16:creationId xmlns:a16="http://schemas.microsoft.com/office/drawing/2014/main" id="{005916CD-1CDD-8C58-C162-345BA42110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22"/>
            <a:ext cx="7775575" cy="1090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79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</p:spPr>
        <p:txBody>
          <a:bodyPr anchor="b"/>
          <a:lstStyle>
            <a:lvl1pPr>
              <a:defRPr sz="27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5632" y="1570511"/>
            <a:ext cx="3936385" cy="7751546"/>
          </a:xfrm>
        </p:spPr>
        <p:txBody>
          <a:bodyPr/>
          <a:lstStyle>
            <a:lvl1pPr>
              <a:defRPr sz="2721"/>
            </a:lvl1pPr>
            <a:lvl2pPr>
              <a:defRPr sz="2381"/>
            </a:lvl2pPr>
            <a:lvl3pPr>
              <a:defRPr sz="2041"/>
            </a:lvl3pPr>
            <a:lvl4pPr>
              <a:defRPr sz="1701"/>
            </a:lvl4pPr>
            <a:lvl5pPr>
              <a:defRPr sz="1701"/>
            </a:lvl5pPr>
            <a:lvl6pPr>
              <a:defRPr sz="1701"/>
            </a:lvl6pPr>
            <a:lvl7pPr>
              <a:defRPr sz="1701"/>
            </a:lvl7pPr>
            <a:lvl8pPr>
              <a:defRPr sz="1701"/>
            </a:lvl8pPr>
            <a:lvl9pPr>
              <a:defRPr sz="1701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020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</p:spPr>
        <p:txBody>
          <a:bodyPr anchor="b"/>
          <a:lstStyle>
            <a:lvl1pPr>
              <a:defRPr sz="27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5632" y="1570511"/>
            <a:ext cx="3936385" cy="7751546"/>
          </a:xfrm>
        </p:spPr>
        <p:txBody>
          <a:bodyPr anchor="t"/>
          <a:lstStyle>
            <a:lvl1pPr marL="0" indent="0">
              <a:buNone/>
              <a:defRPr sz="2721"/>
            </a:lvl1pPr>
            <a:lvl2pPr marL="388757" indent="0">
              <a:buNone/>
              <a:defRPr sz="2381"/>
            </a:lvl2pPr>
            <a:lvl3pPr marL="777514" indent="0">
              <a:buNone/>
              <a:defRPr sz="2041"/>
            </a:lvl3pPr>
            <a:lvl4pPr marL="1166271" indent="0">
              <a:buNone/>
              <a:defRPr sz="1701"/>
            </a:lvl4pPr>
            <a:lvl5pPr marL="1555029" indent="0">
              <a:buNone/>
              <a:defRPr sz="1701"/>
            </a:lvl5pPr>
            <a:lvl6pPr marL="1943786" indent="0">
              <a:buNone/>
              <a:defRPr sz="1701"/>
            </a:lvl6pPr>
            <a:lvl7pPr marL="2332543" indent="0">
              <a:buNone/>
              <a:defRPr sz="1701"/>
            </a:lvl7pPr>
            <a:lvl8pPr marL="2721300" indent="0">
              <a:buNone/>
              <a:defRPr sz="1701"/>
            </a:lvl8pPr>
            <a:lvl9pPr marL="3110057" indent="0">
              <a:buNone/>
              <a:defRPr sz="1701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309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172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4396" y="580735"/>
            <a:ext cx="1676608" cy="924378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571" y="580735"/>
            <a:ext cx="4932630" cy="924378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29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571" y="580737"/>
            <a:ext cx="6706433" cy="21083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571" y="2903673"/>
            <a:ext cx="6706433" cy="6920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571" y="10109836"/>
            <a:ext cx="1749504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5659" y="10109836"/>
            <a:ext cx="2624257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91500" y="10109836"/>
            <a:ext cx="1749504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48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777514" rtl="0" eaLnBrk="1" latinLnBrk="0" hangingPunct="1">
        <a:lnSpc>
          <a:spcPct val="90000"/>
        </a:lnSpc>
        <a:spcBef>
          <a:spcPct val="0"/>
        </a:spcBef>
        <a:buNone/>
        <a:defRPr kumimoji="1" sz="374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79" indent="-194379" algn="l" defTabSz="777514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kumimoji="1" sz="2381" kern="1200">
          <a:solidFill>
            <a:schemeClr val="tx1"/>
          </a:solidFill>
          <a:latin typeface="+mn-lt"/>
          <a:ea typeface="+mn-ea"/>
          <a:cs typeface="+mn-cs"/>
        </a:defRPr>
      </a:lvl1pPr>
      <a:lvl2pPr marL="5831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2041" kern="1200">
          <a:solidFill>
            <a:schemeClr val="tx1"/>
          </a:solidFill>
          <a:latin typeface="+mn-lt"/>
          <a:ea typeface="+mn-ea"/>
          <a:cs typeface="+mn-cs"/>
        </a:defRPr>
      </a:lvl2pPr>
      <a:lvl3pPr marL="971893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360650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749407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2138164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526922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915679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3044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1pPr>
      <a:lvl2pPr marL="3887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2pPr>
      <a:lvl3pPr marL="777514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166271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555029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1943786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332543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72130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1100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図 45" descr="四角形&#10;&#10;中程度の精度で自動的に生成された説明">
            <a:extLst>
              <a:ext uri="{FF2B5EF4-FFF2-40B4-BE49-F238E27FC236}">
                <a16:creationId xmlns:a16="http://schemas.microsoft.com/office/drawing/2014/main" id="{8FB91B1D-956F-065B-B868-F919695726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271" y="5738578"/>
            <a:ext cx="2959614" cy="676657"/>
          </a:xfrm>
          <a:prstGeom prst="rect">
            <a:avLst/>
          </a:prstGeom>
        </p:spPr>
      </p:pic>
      <p:pic>
        <p:nvPicPr>
          <p:cNvPr id="6" name="図 5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BA927F48-8521-4F5B-DC32-15C043325A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63" y="7404007"/>
            <a:ext cx="2855982" cy="1548467"/>
          </a:xfrm>
          <a:prstGeom prst="rect">
            <a:avLst/>
          </a:prstGeom>
        </p:spPr>
      </p:pic>
      <p:pic>
        <p:nvPicPr>
          <p:cNvPr id="9" name="図 8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CA059020-4A79-D438-16C7-574E5B13E1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892" y="6351181"/>
            <a:ext cx="2855982" cy="521209"/>
          </a:xfrm>
          <a:prstGeom prst="rect">
            <a:avLst/>
          </a:prstGeom>
        </p:spPr>
      </p:pic>
      <p:pic>
        <p:nvPicPr>
          <p:cNvPr id="3" name="図 2" descr="四角形&#10;&#10;中程度の精度で自動的に生成された説明">
            <a:extLst>
              <a:ext uri="{FF2B5EF4-FFF2-40B4-BE49-F238E27FC236}">
                <a16:creationId xmlns:a16="http://schemas.microsoft.com/office/drawing/2014/main" id="{642FB8C4-A34C-CEBD-4ACF-8AC0147F42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51" y="5743846"/>
            <a:ext cx="2959614" cy="676657"/>
          </a:xfrm>
          <a:prstGeom prst="rect">
            <a:avLst/>
          </a:prstGeom>
        </p:spPr>
      </p:pic>
      <p:sp>
        <p:nvSpPr>
          <p:cNvPr id="84" name="object 4">
            <a:extLst>
              <a:ext uri="{FF2B5EF4-FFF2-40B4-BE49-F238E27FC236}">
                <a16:creationId xmlns:a16="http://schemas.microsoft.com/office/drawing/2014/main" id="{29E577C9-2B95-D218-E1E3-60E298936D25}"/>
              </a:ext>
            </a:extLst>
          </p:cNvPr>
          <p:cNvSpPr txBox="1"/>
          <p:nvPr/>
        </p:nvSpPr>
        <p:spPr>
          <a:xfrm>
            <a:off x="754532" y="10159116"/>
            <a:ext cx="6466883" cy="59952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defTabSz="914400"/>
            <a:r>
              <a:rPr kumimoji="0" lang="ja-JP" altLang="en-US" sz="1800" b="1" kern="0" dirty="0">
                <a:solidFill>
                  <a:schemeClr val="accent2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土気あすみが丘プラザ</a:t>
            </a:r>
            <a:r>
              <a:rPr kumimoji="0" lang="ja-JP" altLang="en-US" sz="2400" b="1" kern="0" dirty="0">
                <a:solidFill>
                  <a:schemeClr val="accent2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　</a:t>
            </a:r>
            <a:r>
              <a:rPr kumimoji="0" lang="ja-JP" altLang="en-US" sz="1400" b="1" kern="0" dirty="0">
                <a:solidFill>
                  <a:schemeClr val="accent2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〒</a:t>
            </a:r>
            <a:r>
              <a:rPr kumimoji="0" lang="en-US" altLang="ja-JP" sz="1400" b="1" kern="0" dirty="0">
                <a:solidFill>
                  <a:schemeClr val="accent2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267-0066</a:t>
            </a:r>
            <a:r>
              <a:rPr kumimoji="0" lang="ja-JP" altLang="en-US" sz="1400" b="1" kern="0" dirty="0">
                <a:solidFill>
                  <a:schemeClr val="accent2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　千葉市緑区あすみが丘</a:t>
            </a:r>
            <a:r>
              <a:rPr kumimoji="0" lang="en-US" altLang="ja-JP" sz="1400" b="1" kern="0" dirty="0">
                <a:solidFill>
                  <a:schemeClr val="accent2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7-2-4</a:t>
            </a:r>
          </a:p>
          <a:p>
            <a:pPr defTabSz="914400"/>
            <a:r>
              <a:rPr kumimoji="0" lang="ja-JP" altLang="en-US" sz="1400" b="1" kern="0" dirty="0">
                <a:solidFill>
                  <a:schemeClr val="accent2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　　　　　　　　　　　　　　　　　　　　　</a:t>
            </a:r>
            <a:r>
              <a:rPr kumimoji="0" lang="en-US" altLang="ja-JP" sz="1400" b="1" kern="0" dirty="0">
                <a:solidFill>
                  <a:schemeClr val="accent2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TEL</a:t>
            </a:r>
            <a:r>
              <a:rPr kumimoji="0" lang="ja-JP" altLang="en-US" sz="1400" b="1" kern="0" dirty="0">
                <a:solidFill>
                  <a:schemeClr val="accent2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：　</a:t>
            </a:r>
            <a:r>
              <a:rPr kumimoji="0" lang="en-US" altLang="ja-JP" sz="1400" b="1" kern="0" dirty="0">
                <a:solidFill>
                  <a:schemeClr val="accent2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043-295-0301</a:t>
            </a:r>
          </a:p>
        </p:txBody>
      </p:sp>
      <p:sp>
        <p:nvSpPr>
          <p:cNvPr id="52" name="object 4">
            <a:extLst>
              <a:ext uri="{FF2B5EF4-FFF2-40B4-BE49-F238E27FC236}">
                <a16:creationId xmlns:a16="http://schemas.microsoft.com/office/drawing/2014/main" id="{159AD488-EB10-8D1A-0C6F-3591AF5132D1}"/>
              </a:ext>
            </a:extLst>
          </p:cNvPr>
          <p:cNvSpPr txBox="1"/>
          <p:nvPr/>
        </p:nvSpPr>
        <p:spPr>
          <a:xfrm>
            <a:off x="1577634" y="2380114"/>
            <a:ext cx="4728343" cy="198329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algn="ctr" defTabSz="914400"/>
            <a:r>
              <a:rPr kumimoji="0" lang="ja-JP" altLang="en-US" sz="3600" b="1" kern="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２０２６</a:t>
            </a:r>
            <a:r>
              <a:rPr kumimoji="0" lang="ja-JP" altLang="en-US" sz="2400" b="1" kern="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年</a:t>
            </a:r>
            <a:r>
              <a:rPr kumimoji="0" lang="en-US" altLang="ja-JP" sz="3600" b="1" kern="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11</a:t>
            </a:r>
            <a:r>
              <a:rPr kumimoji="0" lang="ja-JP" altLang="en-US" sz="2400" b="1" kern="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月</a:t>
            </a:r>
            <a:r>
              <a:rPr kumimoji="0" lang="en-US" altLang="ja-JP" sz="3600" b="1" kern="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28</a:t>
            </a:r>
            <a:r>
              <a:rPr kumimoji="0" lang="ja-JP" altLang="en-US" sz="2400" b="1" kern="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日（</a:t>
            </a:r>
            <a:r>
              <a:rPr kumimoji="0" lang="ja-JP" altLang="en-US" sz="2400" b="1" kern="0" dirty="0">
                <a:solidFill>
                  <a:srgbClr val="0070C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土</a:t>
            </a:r>
            <a:r>
              <a:rPr kumimoji="0" lang="ja-JP" altLang="en-US" sz="2400" b="1" kern="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）</a:t>
            </a:r>
            <a:endParaRPr kumimoji="0" lang="en-US" altLang="ja-JP" sz="2400" b="1" kern="0" dirty="0">
              <a:latin typeface="BIZ UDPゴシック" panose="020B0400000000000000" pitchFamily="50" charset="-128"/>
              <a:ea typeface="BIZ UDPゴシック" panose="020B0400000000000000" pitchFamily="50" charset="-128"/>
              <a:cs typeface="DINPro"/>
            </a:endParaRPr>
          </a:p>
          <a:p>
            <a:pPr algn="ctr" defTabSz="914400"/>
            <a:r>
              <a:rPr kumimoji="0" lang="ja-JP" altLang="en-US" sz="2400" b="1" kern="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　　　　　　　　 </a:t>
            </a:r>
            <a:r>
              <a:rPr kumimoji="0" lang="en-US" altLang="ja-JP" sz="3600" b="1" kern="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11</a:t>
            </a:r>
            <a:r>
              <a:rPr kumimoji="0" lang="ja-JP" altLang="en-US" sz="2400" b="1" kern="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月</a:t>
            </a:r>
            <a:r>
              <a:rPr kumimoji="0" lang="en-US" altLang="ja-JP" sz="3600" b="1" kern="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29</a:t>
            </a:r>
            <a:r>
              <a:rPr kumimoji="0" lang="ja-JP" altLang="en-US" sz="2400" b="1" kern="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日（</a:t>
            </a:r>
            <a:r>
              <a:rPr kumimoji="0" lang="ja-JP" altLang="en-US" sz="2400" b="1" kern="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日</a:t>
            </a:r>
            <a:r>
              <a:rPr kumimoji="0" lang="ja-JP" altLang="en-US" sz="2400" b="1" kern="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）</a:t>
            </a:r>
            <a:endParaRPr kumimoji="0" lang="en-US" altLang="ja-JP" sz="2400" b="1" kern="0" dirty="0">
              <a:latin typeface="BIZ UDPゴシック" panose="020B0400000000000000" pitchFamily="50" charset="-128"/>
              <a:ea typeface="BIZ UDPゴシック" panose="020B0400000000000000" pitchFamily="50" charset="-128"/>
              <a:cs typeface="DINPro"/>
            </a:endParaRPr>
          </a:p>
          <a:p>
            <a:pPr algn="ctr" defTabSz="914400">
              <a:lnSpc>
                <a:spcPct val="150000"/>
              </a:lnSpc>
            </a:pPr>
            <a:r>
              <a:rPr kumimoji="0" lang="en-US" altLang="ja-JP" sz="2400" b="1" kern="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 10:00</a:t>
            </a:r>
            <a:r>
              <a:rPr kumimoji="0" lang="ja-JP" altLang="en-US" sz="2400" b="1" kern="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～</a:t>
            </a:r>
            <a:r>
              <a:rPr kumimoji="0" lang="en-US" altLang="ja-JP" sz="2400" b="1" kern="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15:00</a:t>
            </a:r>
          </a:p>
          <a:p>
            <a:pPr algn="ctr" defTabSz="914400">
              <a:lnSpc>
                <a:spcPct val="150000"/>
              </a:lnSpc>
            </a:pPr>
            <a:r>
              <a:rPr kumimoji="0" lang="ja-JP" altLang="en-US" sz="1600" b="1" kern="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会場：土気あすみが丘プラザ</a:t>
            </a:r>
            <a:endParaRPr kumimoji="0" lang="en-US" altLang="ja-JP" sz="1600" b="1" kern="0" dirty="0">
              <a:latin typeface="BIZ UDPゴシック" panose="020B0400000000000000" pitchFamily="50" charset="-128"/>
              <a:ea typeface="BIZ UDPゴシック" panose="020B0400000000000000" pitchFamily="50" charset="-128"/>
              <a:cs typeface="DINPro"/>
            </a:endParaRPr>
          </a:p>
        </p:txBody>
      </p:sp>
      <p:sp>
        <p:nvSpPr>
          <p:cNvPr id="38" name="object 4">
            <a:extLst>
              <a:ext uri="{FF2B5EF4-FFF2-40B4-BE49-F238E27FC236}">
                <a16:creationId xmlns:a16="http://schemas.microsoft.com/office/drawing/2014/main" id="{89DA2B98-FEFA-8B31-1F85-97DAD8E78070}"/>
              </a:ext>
            </a:extLst>
          </p:cNvPr>
          <p:cNvSpPr txBox="1"/>
          <p:nvPr/>
        </p:nvSpPr>
        <p:spPr>
          <a:xfrm>
            <a:off x="1050533" y="5158214"/>
            <a:ext cx="5909341" cy="60465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lvl="0" defTabSz="914400">
              <a:lnSpc>
                <a:spcPts val="2300"/>
              </a:lnSpc>
            </a:pPr>
            <a:r>
              <a:rPr kumimoji="0" lang="ja-JP" altLang="en-US" sz="1600" b="1" kern="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土気あすみが丘プラザで活動しているサークル・団体の皆さんの</a:t>
            </a:r>
            <a:endParaRPr kumimoji="0" lang="en-US" altLang="ja-JP" sz="1600" b="1" kern="0" dirty="0">
              <a:latin typeface="BIZ UDPゴシック" panose="020B0400000000000000" pitchFamily="50" charset="-128"/>
              <a:ea typeface="BIZ UDPゴシック" panose="020B0400000000000000" pitchFamily="50" charset="-128"/>
              <a:cs typeface="DINPro"/>
            </a:endParaRPr>
          </a:p>
          <a:p>
            <a:pPr lvl="0" defTabSz="914400">
              <a:lnSpc>
                <a:spcPts val="2300"/>
              </a:lnSpc>
            </a:pPr>
            <a:r>
              <a:rPr kumimoji="0" lang="ja-JP" altLang="en-US" sz="1600" b="1" kern="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発表・展示・出店をお楽しみください。</a:t>
            </a:r>
            <a:endParaRPr kumimoji="0" lang="en-US" altLang="ja-JP" sz="1800" b="1" kern="0" dirty="0">
              <a:latin typeface="BIZ UDPゴシック" panose="020B0400000000000000" pitchFamily="50" charset="-128"/>
              <a:ea typeface="BIZ UDPゴシック" panose="020B0400000000000000" pitchFamily="50" charset="-128"/>
              <a:cs typeface="DINPro"/>
            </a:endParaRPr>
          </a:p>
        </p:txBody>
      </p:sp>
      <p:sp>
        <p:nvSpPr>
          <p:cNvPr id="70" name="object 4">
            <a:extLst>
              <a:ext uri="{FF2B5EF4-FFF2-40B4-BE49-F238E27FC236}">
                <a16:creationId xmlns:a16="http://schemas.microsoft.com/office/drawing/2014/main" id="{C984371E-5B52-AA32-94AC-519B04A075BB}"/>
              </a:ext>
            </a:extLst>
          </p:cNvPr>
          <p:cNvSpPr txBox="1"/>
          <p:nvPr/>
        </p:nvSpPr>
        <p:spPr>
          <a:xfrm>
            <a:off x="612191" y="734768"/>
            <a:ext cx="6549197" cy="172867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kumimoji="0" lang="ja-JP" altLang="en-US" sz="8800" b="1" kern="0" spc="-300" dirty="0">
                <a:ln w="12700">
                  <a:solidFill>
                    <a:schemeClr val="tx1"/>
                  </a:solidFill>
                </a:ln>
                <a:solidFill>
                  <a:srgbClr val="FF33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DINPro"/>
              </a:rPr>
              <a:t>プラザまつり</a:t>
            </a:r>
            <a:endParaRPr kumimoji="0" lang="en-US" altLang="ja-JP" sz="8800" b="1" kern="0" spc="-300" dirty="0">
              <a:ln w="12700">
                <a:solidFill>
                  <a:schemeClr val="tx1"/>
                </a:solidFill>
              </a:ln>
              <a:solidFill>
                <a:srgbClr val="FF33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  <a:cs typeface="DINPro"/>
            </a:endParaRPr>
          </a:p>
        </p:txBody>
      </p:sp>
      <p:sp>
        <p:nvSpPr>
          <p:cNvPr id="71" name="object 4">
            <a:extLst>
              <a:ext uri="{FF2B5EF4-FFF2-40B4-BE49-F238E27FC236}">
                <a16:creationId xmlns:a16="http://schemas.microsoft.com/office/drawing/2014/main" id="{D7DD3FE6-D488-1621-2499-C7DA88A41F97}"/>
              </a:ext>
            </a:extLst>
          </p:cNvPr>
          <p:cNvSpPr txBox="1"/>
          <p:nvPr/>
        </p:nvSpPr>
        <p:spPr>
          <a:xfrm>
            <a:off x="2253380" y="-20196"/>
            <a:ext cx="3027133" cy="12745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kumimoji="0" lang="ja-JP" altLang="en-US" sz="6000" b="1" kern="0" dirty="0">
                <a:ln w="12700">
                  <a:solidFill>
                    <a:srgbClr val="FF3300"/>
                  </a:solidFill>
                </a:ln>
                <a:solidFill>
                  <a:srgbClr val="FF3300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  <a:cs typeface="DINPro"/>
              </a:rPr>
              <a:t>第</a:t>
            </a:r>
            <a:r>
              <a:rPr kumimoji="0" lang="en-US" altLang="ja-JP" sz="6000" b="1" kern="0" dirty="0">
                <a:ln w="12700">
                  <a:solidFill>
                    <a:srgbClr val="FF3300"/>
                  </a:solidFill>
                </a:ln>
                <a:solidFill>
                  <a:srgbClr val="FF3300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  <a:cs typeface="DINPro"/>
              </a:rPr>
              <a:t>32</a:t>
            </a:r>
            <a:r>
              <a:rPr kumimoji="0" lang="ja-JP" altLang="en-US" sz="6000" b="1" kern="0" dirty="0">
                <a:ln w="12700">
                  <a:solidFill>
                    <a:srgbClr val="FF3300"/>
                  </a:solidFill>
                </a:ln>
                <a:solidFill>
                  <a:srgbClr val="FF3300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  <a:cs typeface="DINPro"/>
              </a:rPr>
              <a:t>回</a:t>
            </a:r>
            <a:endParaRPr kumimoji="0" lang="en-US" altLang="ja-JP" sz="6000" b="1" kern="0" dirty="0">
              <a:ln w="12700">
                <a:solidFill>
                  <a:srgbClr val="FF3300"/>
                </a:solidFill>
              </a:ln>
              <a:solidFill>
                <a:srgbClr val="FF3300"/>
              </a:solidFill>
              <a:latin typeface="游明朝 Demibold" panose="02020600000000000000" pitchFamily="18" charset="-128"/>
              <a:ea typeface="游明朝 Demibold" panose="02020600000000000000" pitchFamily="18" charset="-128"/>
              <a:cs typeface="DINPro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700261" y="7489494"/>
            <a:ext cx="268855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ロビー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発表</a:t>
            </a:r>
            <a:endParaRPr kumimoji="1" lang="en-US" altLang="ja-JP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11</a:t>
            </a:r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28</a:t>
            </a:r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　　</a:t>
            </a:r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11</a:t>
            </a:r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00</a:t>
            </a:r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</a:t>
            </a:r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30</a:t>
            </a:r>
          </a:p>
          <a:p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１１月</a:t>
            </a:r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29</a:t>
            </a:r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　　</a:t>
            </a:r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</a:t>
            </a:r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30</a:t>
            </a:r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</a:t>
            </a:r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00</a:t>
            </a:r>
          </a:p>
          <a:p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体育館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発表</a:t>
            </a:r>
            <a:endParaRPr kumimoji="1" lang="en-US" altLang="ja-JP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11</a:t>
            </a:r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28</a:t>
            </a:r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　　</a:t>
            </a:r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13</a:t>
            </a:r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00</a:t>
            </a:r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</a:t>
            </a:r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45</a:t>
            </a:r>
          </a:p>
          <a:p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１１月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29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　　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30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00</a:t>
            </a:r>
            <a:endParaRPr kumimoji="1" lang="ja-JP" altLang="en-US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4" name="図 13" descr="四角形&#10;&#10;中程度の精度で自動的に生成された説明">
            <a:extLst>
              <a:ext uri="{FF2B5EF4-FFF2-40B4-BE49-F238E27FC236}">
                <a16:creationId xmlns:a16="http://schemas.microsoft.com/office/drawing/2014/main" id="{8FB91B1D-956F-065B-B868-F919695726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19" y="6867283"/>
            <a:ext cx="2959614" cy="676657"/>
          </a:xfrm>
          <a:prstGeom prst="rect">
            <a:avLst/>
          </a:prstGeom>
        </p:spPr>
      </p:pic>
      <p:pic>
        <p:nvPicPr>
          <p:cNvPr id="16" name="図 15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CA059020-4A79-D438-16C7-574E5B13E1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047" y="7491128"/>
            <a:ext cx="2910040" cy="585095"/>
          </a:xfrm>
          <a:prstGeom prst="rect">
            <a:avLst/>
          </a:prstGeom>
        </p:spPr>
      </p:pic>
      <p:sp>
        <p:nvSpPr>
          <p:cNvPr id="4" name="テキスト ボックス 3"/>
          <p:cNvSpPr txBox="1"/>
          <p:nvPr/>
        </p:nvSpPr>
        <p:spPr>
          <a:xfrm>
            <a:off x="4074352" y="6352309"/>
            <a:ext cx="31101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11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28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日・</a:t>
            </a:r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29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　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00</a:t>
            </a:r>
          </a:p>
          <a:p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２階・３階諸室</a:t>
            </a:r>
            <a:endParaRPr kumimoji="1" lang="en-US" altLang="ja-JP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3713" y="7542188"/>
            <a:ext cx="543077" cy="59606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6072" y="5986690"/>
            <a:ext cx="398261" cy="398261"/>
          </a:xfrm>
          <a:prstGeom prst="rect">
            <a:avLst/>
          </a:prstGeom>
        </p:spPr>
      </p:pic>
      <p:sp>
        <p:nvSpPr>
          <p:cNvPr id="22" name="テキスト ボックス 21"/>
          <p:cNvSpPr txBox="1"/>
          <p:nvPr/>
        </p:nvSpPr>
        <p:spPr>
          <a:xfrm>
            <a:off x="4074351" y="7548452"/>
            <a:ext cx="31101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11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28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日・</a:t>
            </a:r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29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　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00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00</a:t>
            </a:r>
          </a:p>
          <a:p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ホワイエ</a:t>
            </a:r>
            <a:endParaRPr kumimoji="1" lang="en-US" altLang="ja-JP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86697">
            <a:off x="4978540" y="7822606"/>
            <a:ext cx="363422" cy="422215"/>
          </a:xfrm>
          <a:prstGeom prst="rect">
            <a:avLst/>
          </a:prstGeom>
        </p:spPr>
      </p:pic>
      <p:sp>
        <p:nvSpPr>
          <p:cNvPr id="13" name="テキスト ボックス 12"/>
          <p:cNvSpPr txBox="1"/>
          <p:nvPr/>
        </p:nvSpPr>
        <p:spPr>
          <a:xfrm>
            <a:off x="4893226" y="8199971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海産物</a:t>
            </a:r>
            <a:endParaRPr kumimoji="1" lang="ja-JP" altLang="en-US" sz="8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746889" y="9978450"/>
            <a:ext cx="41248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solidFill>
                  <a:schemeClr val="accent2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lang="ja-JP" altLang="en-US" sz="1400" b="1" dirty="0">
                <a:solidFill>
                  <a:schemeClr val="accent2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ご来場の際は、</a:t>
            </a:r>
            <a:r>
              <a:rPr kumimoji="1" lang="ja-JP" altLang="en-US" sz="1400" b="1" dirty="0">
                <a:solidFill>
                  <a:schemeClr val="accent2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公共交通機関をご利用ください。</a:t>
            </a:r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3882" y="7920658"/>
            <a:ext cx="317046" cy="291516"/>
          </a:xfrm>
          <a:prstGeom prst="rect">
            <a:avLst/>
          </a:prstGeom>
        </p:spPr>
      </p:pic>
      <p:sp>
        <p:nvSpPr>
          <p:cNvPr id="17" name="テキスト ボックス 16"/>
          <p:cNvSpPr txBox="1"/>
          <p:nvPr/>
        </p:nvSpPr>
        <p:spPr>
          <a:xfrm>
            <a:off x="5446090" y="8218522"/>
            <a:ext cx="7084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手作り小物</a:t>
            </a:r>
          </a:p>
        </p:txBody>
      </p:sp>
      <p:pic>
        <p:nvPicPr>
          <p:cNvPr id="19" name="図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16949" y="6870386"/>
            <a:ext cx="2962913" cy="676715"/>
          </a:xfrm>
          <a:prstGeom prst="rect">
            <a:avLst/>
          </a:prstGeom>
        </p:spPr>
      </p:pic>
      <p:sp>
        <p:nvSpPr>
          <p:cNvPr id="33" name="object 4">
            <a:extLst>
              <a:ext uri="{FF2B5EF4-FFF2-40B4-BE49-F238E27FC236}">
                <a16:creationId xmlns:a16="http://schemas.microsoft.com/office/drawing/2014/main" id="{F6D32B65-7BF0-6DC7-D4BC-E794A593826F}"/>
              </a:ext>
            </a:extLst>
          </p:cNvPr>
          <p:cNvSpPr txBox="1"/>
          <p:nvPr/>
        </p:nvSpPr>
        <p:spPr>
          <a:xfrm>
            <a:off x="1842179" y="5867977"/>
            <a:ext cx="922806" cy="34047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kumimoji="0" lang="ja-JP" altLang="en-US" sz="1700" b="1" kern="0" dirty="0">
                <a:solidFill>
                  <a:srgbClr val="FF33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開 会 式</a:t>
            </a:r>
            <a:endParaRPr kumimoji="0" lang="en-US" altLang="ja-JP" sz="1700" b="1" kern="0" dirty="0">
              <a:solidFill>
                <a:srgbClr val="FF33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DINPro"/>
            </a:endParaRPr>
          </a:p>
        </p:txBody>
      </p:sp>
      <p:sp>
        <p:nvSpPr>
          <p:cNvPr id="66" name="object 4">
            <a:extLst>
              <a:ext uri="{FF2B5EF4-FFF2-40B4-BE49-F238E27FC236}">
                <a16:creationId xmlns:a16="http://schemas.microsoft.com/office/drawing/2014/main" id="{F6D32B65-7BF0-6DC7-D4BC-E794A593826F}"/>
              </a:ext>
            </a:extLst>
          </p:cNvPr>
          <p:cNvSpPr txBox="1"/>
          <p:nvPr/>
        </p:nvSpPr>
        <p:spPr>
          <a:xfrm>
            <a:off x="1804943" y="6981378"/>
            <a:ext cx="922806" cy="40716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kumimoji="0" lang="ja-JP" altLang="en-US" sz="1700" b="1" kern="0" dirty="0">
                <a:solidFill>
                  <a:srgbClr val="FF33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発　　表</a:t>
            </a:r>
            <a:endParaRPr kumimoji="0" lang="en-US" altLang="ja-JP" sz="1700" b="1" kern="0" dirty="0">
              <a:solidFill>
                <a:srgbClr val="FF33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DINPro"/>
            </a:endParaRPr>
          </a:p>
        </p:txBody>
      </p:sp>
      <p:sp>
        <p:nvSpPr>
          <p:cNvPr id="67" name="object 4">
            <a:extLst>
              <a:ext uri="{FF2B5EF4-FFF2-40B4-BE49-F238E27FC236}">
                <a16:creationId xmlns:a16="http://schemas.microsoft.com/office/drawing/2014/main" id="{73A14825-F3BD-6E04-525A-5DE42AAD2089}"/>
              </a:ext>
            </a:extLst>
          </p:cNvPr>
          <p:cNvSpPr txBox="1"/>
          <p:nvPr/>
        </p:nvSpPr>
        <p:spPr>
          <a:xfrm>
            <a:off x="5195533" y="5860094"/>
            <a:ext cx="1110445" cy="40716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kumimoji="0" lang="ja-JP" altLang="en-US" sz="1700" b="1" kern="0" dirty="0">
                <a:solidFill>
                  <a:srgbClr val="FF33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展　　示</a:t>
            </a:r>
            <a:endParaRPr kumimoji="0" lang="en-US" altLang="ja-JP" sz="1700" b="1" kern="0" dirty="0">
              <a:solidFill>
                <a:srgbClr val="FF33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DINPro"/>
            </a:endParaRPr>
          </a:p>
        </p:txBody>
      </p:sp>
      <p:pic>
        <p:nvPicPr>
          <p:cNvPr id="21" name="図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0016" y="6384839"/>
            <a:ext cx="2853175" cy="518205"/>
          </a:xfrm>
          <a:prstGeom prst="rect">
            <a:avLst/>
          </a:prstGeom>
        </p:spPr>
      </p:pic>
      <p:sp>
        <p:nvSpPr>
          <p:cNvPr id="35" name="テキスト ボックス 34"/>
          <p:cNvSpPr txBox="1"/>
          <p:nvPr/>
        </p:nvSpPr>
        <p:spPr>
          <a:xfrm>
            <a:off x="810361" y="6368209"/>
            <a:ext cx="27510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11</a:t>
            </a:r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28</a:t>
            </a:r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　</a:t>
            </a:r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</a:t>
            </a:r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00</a:t>
            </a:r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endParaRPr kumimoji="1" lang="en-US" altLang="ja-JP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体育館　　地域学校による吹奏楽</a:t>
            </a:r>
            <a:endParaRPr kumimoji="1" lang="ja-JP" altLang="en-US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73A14825-F3BD-6E04-525A-5DE42AAD2089}"/>
              </a:ext>
            </a:extLst>
          </p:cNvPr>
          <p:cNvSpPr txBox="1"/>
          <p:nvPr/>
        </p:nvSpPr>
        <p:spPr>
          <a:xfrm>
            <a:off x="5195532" y="6969153"/>
            <a:ext cx="1110445" cy="34047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kumimoji="0" lang="ja-JP" altLang="en-US" sz="1700" b="1" kern="0" dirty="0">
                <a:solidFill>
                  <a:srgbClr val="FF33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出　　店</a:t>
            </a:r>
            <a:endParaRPr kumimoji="0" lang="en-US" altLang="ja-JP" sz="1700" b="1" kern="0" dirty="0">
              <a:solidFill>
                <a:srgbClr val="FF33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DINPro"/>
            </a:endParaRPr>
          </a:p>
        </p:txBody>
      </p:sp>
      <p:pic>
        <p:nvPicPr>
          <p:cNvPr id="30" name="図 2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74712" y="8058451"/>
            <a:ext cx="356977" cy="320387"/>
          </a:xfrm>
          <a:prstGeom prst="rect">
            <a:avLst/>
          </a:prstGeom>
        </p:spPr>
      </p:pic>
      <p:sp>
        <p:nvSpPr>
          <p:cNvPr id="23" name="テキスト ボックス 22"/>
          <p:cNvSpPr txBox="1"/>
          <p:nvPr/>
        </p:nvSpPr>
        <p:spPr>
          <a:xfrm>
            <a:off x="4064071" y="8268447"/>
            <a:ext cx="5854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焼きそば</a:t>
            </a: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6067495" y="8223485"/>
            <a:ext cx="10038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コーヒー</a:t>
            </a:r>
            <a:r>
              <a:rPr kumimoji="1" lang="ja-JP" altLang="en-US" sz="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・クッキー</a:t>
            </a: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33CDC207-2E27-854B-1966-372D7B4CB5E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82698" y="6337752"/>
            <a:ext cx="378837" cy="44207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6EEF21C4-5C95-D27B-E823-BBC9D6CC52F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32715" y="8232509"/>
            <a:ext cx="533639" cy="505623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B463F984-D65B-A705-D5C4-D3C10BD2F91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4483" y="7513699"/>
            <a:ext cx="432941" cy="601306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0B2643D1-95AF-8E95-CA59-B5822A246DE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7658" y="8253665"/>
            <a:ext cx="432941" cy="505624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2F700FD7-728B-9469-0C62-741BB38EE33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36701" y="7930665"/>
            <a:ext cx="317046" cy="288224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24D951B5-F7AC-9832-2E77-F9D285D4ED0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748564" y="7932027"/>
            <a:ext cx="281911" cy="322427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DA03ABDE-C9E1-7643-0C4C-02B8C332B1E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381932" y="6585474"/>
            <a:ext cx="374028" cy="359534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069F9B3-D970-110B-B47D-3AE15016ABEF}"/>
              </a:ext>
            </a:extLst>
          </p:cNvPr>
          <p:cNvSpPr txBox="1"/>
          <p:nvPr/>
        </p:nvSpPr>
        <p:spPr>
          <a:xfrm>
            <a:off x="4144047" y="9047292"/>
            <a:ext cx="256833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11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28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　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00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00</a:t>
            </a:r>
          </a:p>
          <a:p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11</a:t>
            </a:r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29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　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00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00</a:t>
            </a:r>
          </a:p>
          <a:p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プラザ駐車場</a:t>
            </a:r>
            <a:endParaRPr kumimoji="1" lang="en-US" altLang="ja-JP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D317F918-91FE-EF48-0614-EE6EB0B1F5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2401" y="8430655"/>
            <a:ext cx="2962913" cy="676715"/>
          </a:xfrm>
          <a:prstGeom prst="rect">
            <a:avLst/>
          </a:prstGeom>
        </p:spPr>
      </p:pic>
      <p:sp>
        <p:nvSpPr>
          <p:cNvPr id="41" name="object 4">
            <a:extLst>
              <a:ext uri="{FF2B5EF4-FFF2-40B4-BE49-F238E27FC236}">
                <a16:creationId xmlns:a16="http://schemas.microsoft.com/office/drawing/2014/main" id="{C02669DD-84EC-E689-22F2-F3F3AC8A1536}"/>
              </a:ext>
            </a:extLst>
          </p:cNvPr>
          <p:cNvSpPr txBox="1"/>
          <p:nvPr/>
        </p:nvSpPr>
        <p:spPr>
          <a:xfrm>
            <a:off x="4809508" y="8531253"/>
            <a:ext cx="1725069" cy="34047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kumimoji="0" lang="ja-JP" altLang="en-US" sz="1700" b="1" kern="0" dirty="0">
                <a:solidFill>
                  <a:srgbClr val="FF33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フリーマーケット</a:t>
            </a:r>
            <a:endParaRPr kumimoji="0" lang="en-US" altLang="ja-JP" sz="1700" b="1" kern="0" dirty="0">
              <a:solidFill>
                <a:srgbClr val="FF33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DINPro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732F7730-435C-CF96-E874-604CBE0659A8}"/>
              </a:ext>
            </a:extLst>
          </p:cNvPr>
          <p:cNvSpPr txBox="1"/>
          <p:nvPr/>
        </p:nvSpPr>
        <p:spPr>
          <a:xfrm>
            <a:off x="730287" y="9425752"/>
            <a:ext cx="31101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11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28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日・</a:t>
            </a:r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29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　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00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00</a:t>
            </a:r>
          </a:p>
          <a:p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プラザ駐車場</a:t>
            </a:r>
            <a:endParaRPr kumimoji="1" lang="en-US" altLang="ja-JP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FF4D81E1-B275-013B-8EA7-E1DD0D4F30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8641" y="8849755"/>
            <a:ext cx="2962913" cy="676715"/>
          </a:xfrm>
          <a:prstGeom prst="rect">
            <a:avLst/>
          </a:prstGeom>
        </p:spPr>
      </p:pic>
      <p:sp>
        <p:nvSpPr>
          <p:cNvPr id="48" name="object 4">
            <a:extLst>
              <a:ext uri="{FF2B5EF4-FFF2-40B4-BE49-F238E27FC236}">
                <a16:creationId xmlns:a16="http://schemas.microsoft.com/office/drawing/2014/main" id="{57E8A35D-A950-0556-5FAE-85EBFB32DC7C}"/>
              </a:ext>
            </a:extLst>
          </p:cNvPr>
          <p:cNvSpPr txBox="1"/>
          <p:nvPr/>
        </p:nvSpPr>
        <p:spPr>
          <a:xfrm>
            <a:off x="1502428" y="8950353"/>
            <a:ext cx="1369237" cy="34047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kumimoji="0" lang="ja-JP" altLang="en-US" sz="1700" b="1" kern="0" dirty="0">
                <a:solidFill>
                  <a:srgbClr val="FF33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DINPro"/>
              </a:rPr>
              <a:t>キッチン・カー</a:t>
            </a:r>
            <a:endParaRPr kumimoji="0" lang="en-US" altLang="ja-JP" sz="1700" b="1" kern="0" dirty="0">
              <a:solidFill>
                <a:srgbClr val="FF33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DINPro"/>
            </a:endParaRPr>
          </a:p>
        </p:txBody>
      </p:sp>
      <p:pic>
        <p:nvPicPr>
          <p:cNvPr id="53" name="図 52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7C140D7F-40C1-BE67-E3E1-808D5C178E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160" y="9023398"/>
            <a:ext cx="2910040" cy="783316"/>
          </a:xfrm>
          <a:prstGeom prst="rect">
            <a:avLst/>
          </a:prstGeom>
        </p:spPr>
      </p:pic>
      <p:pic>
        <p:nvPicPr>
          <p:cNvPr id="55" name="図 54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5D6F916B-CF27-C3DE-13FE-DB639363D8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27" y="9434228"/>
            <a:ext cx="2910040" cy="52120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35748F65-1E73-FAF0-6CE1-28836E9025D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7811" y="6199118"/>
            <a:ext cx="798645" cy="566977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A3055A32-9833-5F59-C65F-BD80EBEDDE3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662842" y="9292005"/>
            <a:ext cx="634039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9219"/>
      </p:ext>
    </p:extLst>
  </p:cSld>
  <p:clrMapOvr>
    <a:masterClrMapping/>
  </p:clrMapOvr>
</p:sld>
</file>

<file path=ppt/theme/theme1.xml><?xml version="1.0" encoding="utf-8"?>
<a:theme xmlns:a="http://schemas.openxmlformats.org/drawingml/2006/main" name="11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D14BBAA0-EBDA-4F80-B5E5-6A060B58EB30}" vid="{E91C9F3B-FA2D-4D28-9E30-9B6A997020B2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11</Template>
  <TotalTime>65</TotalTime>
  <Words>243</Words>
  <Application>Microsoft Office PowerPoint</Application>
  <PresentationFormat>ユーザー設定</PresentationFormat>
  <Paragraphs>38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BIZ UDPゴシック</vt:lpstr>
      <vt:lpstr>HG創英角ｺﾞｼｯｸUB</vt:lpstr>
      <vt:lpstr>游明朝 Demibold</vt:lpstr>
      <vt:lpstr>Arial</vt:lpstr>
      <vt:lpstr>Calibri</vt:lpstr>
      <vt:lpstr>Calibri Light</vt:lpstr>
      <vt:lpstr>11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南雲清孝</dc:creator>
  <cp:lastModifiedBy>土気 あすみが丘</cp:lastModifiedBy>
  <cp:revision>5</cp:revision>
  <cp:lastPrinted>2026-10-21T02:53:13Z</cp:lastPrinted>
  <dcterms:created xsi:type="dcterms:W3CDTF">2013-07-04T11:22:33Z</dcterms:created>
  <dcterms:modified xsi:type="dcterms:W3CDTF">2026-10-22T05:24:35Z</dcterms:modified>
</cp:coreProperties>
</file>